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268" r:id="rId2"/>
    <p:sldId id="286" r:id="rId3"/>
    <p:sldId id="292" r:id="rId4"/>
    <p:sldId id="293" r:id="rId5"/>
    <p:sldId id="294" r:id="rId6"/>
    <p:sldId id="291" r:id="rId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452"/>
    <a:srgbClr val="658D1B"/>
    <a:srgbClr val="0066A1"/>
    <a:srgbClr val="EE7422"/>
    <a:srgbClr val="6C1035"/>
    <a:srgbClr val="01B4E3"/>
    <a:srgbClr val="2CB6C0"/>
    <a:srgbClr val="843380"/>
    <a:srgbClr val="00833C"/>
    <a:srgbClr val="75BD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40"/>
    <p:restoredTop sz="94658"/>
  </p:normalViewPr>
  <p:slideViewPr>
    <p:cSldViewPr snapToGrid="0" snapToObjects="1">
      <p:cViewPr varScale="1">
        <p:scale>
          <a:sx n="171" d="100"/>
          <a:sy n="171" d="100"/>
        </p:scale>
        <p:origin x="3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28D45-CD78-E946-97C3-593DC6155472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362D4-5DD5-1441-A093-8EF5773AF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8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gif"/><Relationship Id="rId7" Type="http://schemas.openxmlformats.org/officeDocument/2006/relationships/image" Target="../media/image7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gif"/><Relationship Id="rId7" Type="http://schemas.openxmlformats.org/officeDocument/2006/relationships/image" Target="../media/image8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425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:a16="http://schemas.microsoft.com/office/drawing/2014/main" id="{5417D020-05DD-9B45-8E6E-1D3F8E116C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0"/>
            <a:ext cx="9144000" cy="51435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643C270-2445-D841-A550-2EB61AEC9F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86" cy="51167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1A456A9-FA71-6343-A2C0-A457F625A3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lang="en-US" sz="2100" b="1" i="1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/>
            </a:pPr>
            <a:r>
              <a:rPr lang="en-US" dirty="0">
                <a:effectLst/>
              </a:rPr>
              <a:t>Subtitle here — Delete this slide and use the next slide shown if you would like to edit the cover slide imagery.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500" y="4298205"/>
            <a:ext cx="912799" cy="5094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9F8A94-C640-C549-B07D-3E4AB773307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882"/>
            <a:ext cx="1856232" cy="18304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7C6BA5-4A72-2145-AEB5-3EFABF2BEF5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88" y="668517"/>
            <a:ext cx="1837944" cy="18251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921EDF-8009-DC4D-8570-9FC6C711B61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888" y="666707"/>
            <a:ext cx="1828800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027A37-F867-8240-8806-32AA3E5AD6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544" y="666707"/>
            <a:ext cx="1828800" cy="1828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596142-5624-4C41-8CDC-7BD6EEA7251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66707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65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1375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85779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286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596008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1" y="1369219"/>
            <a:ext cx="3019523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4" hasCustomPrompt="1"/>
          </p:nvPr>
        </p:nvSpPr>
        <p:spPr>
          <a:xfrm>
            <a:off x="3789576" y="1369219"/>
            <a:ext cx="4725775" cy="2844404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407724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91613"/>
            <a:ext cx="3886200" cy="62201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28650" y="1369219"/>
            <a:ext cx="3886200" cy="2222393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38955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04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2128100"/>
            <a:ext cx="7886700" cy="1604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75888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3733015"/>
            <a:ext cx="7886700" cy="497168"/>
          </a:xfrm>
        </p:spPr>
        <p:txBody>
          <a:bodyPr>
            <a:normAutofit/>
          </a:bodyPr>
          <a:lstStyle>
            <a:lvl1pPr marL="0" indent="0">
              <a:buNone/>
              <a:defRPr sz="1500" b="1" i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27891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3004794"/>
            <a:ext cx="3886200" cy="1208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1556426"/>
          </a:xfrm>
        </p:spPr>
        <p:txBody>
          <a:bodyPr numCol="2" spcCol="274320"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629150" y="3004793"/>
            <a:ext cx="3886200" cy="1208829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662224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8"/>
            <a:ext cx="4970872" cy="21658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35051"/>
            <a:ext cx="4970872" cy="678571"/>
          </a:xfr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712643" y="1369219"/>
            <a:ext cx="2802707" cy="2844404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10110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Editable Imagery 3425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:a16="http://schemas.microsoft.com/office/drawing/2014/main" id="{5417D020-05DD-9B45-8E6E-1D3F8E116C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571"/>
            <a:ext cx="9144000" cy="51435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643C270-2445-D841-A550-2EB61AEC9F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86" cy="51167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1A456A9-FA71-6343-A2C0-A457F625A3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500" y="4298205"/>
            <a:ext cx="912799" cy="509469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EC0097D-5F65-7645-A2BB-015056BB7E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652463"/>
            <a:ext cx="1828800" cy="1828800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2C259DA1-93DC-574F-861E-628F6AC00D0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57600" y="652463"/>
            <a:ext cx="1828800" cy="1828800"/>
          </a:xfr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003A422B-25BA-C842-827B-4326025CE4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86400" y="652463"/>
            <a:ext cx="1828800" cy="1828800"/>
          </a:xfr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2A4746B-00E8-BB49-8136-B20C952F6CE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315200" y="652463"/>
            <a:ext cx="1828800" cy="1828800"/>
          </a:xfr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965AA39F-F33D-CF4B-9629-F31412E23C0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828800" y="652463"/>
            <a:ext cx="1828800" cy="1828800"/>
          </a:xfr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899102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Slide 3425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1C44FAE-E109-594A-8035-C304B90B60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929E1C-EDA9-5C43-ACA2-0BE8125B19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86" cy="5116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2C51BE-5118-0D43-9357-7854237237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BA2620-05E1-B341-AB9A-0BDD1E06D3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554213"/>
            <a:ext cx="904875" cy="2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7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7886700" cy="2957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85341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735858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2844563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0712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44601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69219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55144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128102"/>
            <a:ext cx="3886200" cy="20856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597545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745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8650" y="1361923"/>
            <a:ext cx="3886200" cy="285169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2128101"/>
            <a:ext cx="3886200" cy="20855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677514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17136"/>
            <a:ext cx="7886700" cy="415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Topic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716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385321" y="4654044"/>
            <a:ext cx="4866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554213"/>
            <a:ext cx="904875" cy="26422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CD264C3-25F5-164A-A52E-0462301369E5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86" cy="51167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E28AB75-8B6E-604D-BDD2-B20938B1760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63" r:id="rId3"/>
    <p:sldLayoutId id="2147483662" r:id="rId4"/>
    <p:sldLayoutId id="2147483675" r:id="rId5"/>
    <p:sldLayoutId id="2147483664" r:id="rId6"/>
    <p:sldLayoutId id="2147483674" r:id="rId7"/>
    <p:sldLayoutId id="2147483665" r:id="rId8"/>
    <p:sldLayoutId id="2147483676" r:id="rId9"/>
    <p:sldLayoutId id="2147483677" r:id="rId10"/>
    <p:sldLayoutId id="2147483678" r:id="rId11"/>
    <p:sldLayoutId id="2147483679" r:id="rId12"/>
    <p:sldLayoutId id="2147483667" r:id="rId13"/>
    <p:sldLayoutId id="2147483680" r:id="rId14"/>
    <p:sldLayoutId id="2147483682" r:id="rId15"/>
    <p:sldLayoutId id="2147483681" r:id="rId1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b="1" i="0" kern="1200">
          <a:solidFill>
            <a:srgbClr val="007452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66A1"/>
        </a:buClr>
        <a:buFont typeface="LucidaGrande" charset="0"/>
        <a:buChar char="▸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LucidaGrande" charset="0"/>
        <a:buChar char="-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Wingdings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Courier New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tif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week.ieee.org/" TargetMode="External"/><Relationship Id="rId2" Type="http://schemas.openxmlformats.org/officeDocument/2006/relationships/hyperlink" Target="mailto:EducationWeek@ieee.org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7D440080-9C3B-A74F-8BF0-1A010C988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3590011"/>
            <a:ext cx="7772400" cy="120457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Name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Title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Date</a:t>
            </a:r>
          </a:p>
          <a:p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" t="20591" r="2784" b="26852"/>
          <a:stretch/>
        </p:blipFill>
        <p:spPr>
          <a:xfrm>
            <a:off x="631065" y="2666067"/>
            <a:ext cx="3940935" cy="739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463"/>
            <a:ext cx="1828800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652463"/>
            <a:ext cx="1828800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52463"/>
            <a:ext cx="1828800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652304"/>
            <a:ext cx="1828959" cy="18289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52303"/>
            <a:ext cx="1828959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74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FBB33D89-6738-4079-9BA8-EF8110AB19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7" t="24997" r="15363" b="18745"/>
          <a:stretch/>
        </p:blipFill>
        <p:spPr>
          <a:xfrm>
            <a:off x="1377315" y="847586"/>
            <a:ext cx="5353050" cy="2387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F4B72F-C595-4173-8AD0-05B4001185F4}"/>
              </a:ext>
            </a:extLst>
          </p:cNvPr>
          <p:cNvSpPr txBox="1"/>
          <p:nvPr/>
        </p:nvSpPr>
        <p:spPr>
          <a:xfrm>
            <a:off x="1765935" y="3578086"/>
            <a:ext cx="585216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>
              <a:lnSpc>
                <a:spcPct val="9000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7452"/>
                </a:solidFill>
                <a:latin typeface="Calibri" charset="0"/>
                <a:ea typeface="Calibri" charset="0"/>
                <a:cs typeface="Calibri" charset="0"/>
              </a:rPr>
              <a:t>6-12 April 2025</a:t>
            </a:r>
          </a:p>
        </p:txBody>
      </p:sp>
    </p:spTree>
    <p:extLst>
      <p:ext uri="{BB962C8B-B14F-4D97-AF65-F5344CB8AC3E}">
        <p14:creationId xmlns:p14="http://schemas.microsoft.com/office/powerpoint/2010/main" val="2648635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2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18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60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B84B85C-8504-4A17-8BF6-42BF1FF5D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989923"/>
            <a:ext cx="7886700" cy="620819"/>
          </a:xfrm>
        </p:spPr>
        <p:txBody>
          <a:bodyPr/>
          <a:lstStyle/>
          <a:p>
            <a:r>
              <a:rPr lang="en-US" dirty="0"/>
              <a:t>Questions and Comments?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9D2292-F9BD-448F-8D1D-562BE8644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144290"/>
            <a:ext cx="7886700" cy="1026617"/>
          </a:xfrm>
        </p:spPr>
        <p:txBody>
          <a:bodyPr>
            <a:normAutofit/>
          </a:bodyPr>
          <a:lstStyle/>
          <a:p>
            <a:r>
              <a:rPr lang="en-US" dirty="0"/>
              <a:t>Email: </a:t>
            </a:r>
            <a:r>
              <a:rPr lang="en-US" dirty="0">
                <a:hlinkClick r:id="rId2"/>
              </a:rPr>
              <a:t>EducationWeek@ieee.org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>
                <a:hlinkClick r:id="rId3"/>
              </a:rPr>
              <a:t>https://educationweek.ieee.org/</a:t>
            </a:r>
            <a:r>
              <a:rPr lang="en-US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1" b="26852"/>
          <a:stretch/>
        </p:blipFill>
        <p:spPr>
          <a:xfrm>
            <a:off x="385321" y="526077"/>
            <a:ext cx="6968239" cy="122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65460"/>
      </p:ext>
    </p:extLst>
  </p:cSld>
  <p:clrMapOvr>
    <a:masterClrMapping/>
  </p:clrMapOvr>
</p:sld>
</file>

<file path=ppt/theme/theme1.xml><?xml version="1.0" encoding="utf-8"?>
<a:theme xmlns:a="http://schemas.openxmlformats.org/drawingml/2006/main" name="Wedge Bar with Rul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-DCI-113_Branded_PPT_Template_B_Final_FullScreen" id="{42F2A728-38A7-F741-8697-F23A46403293}" vid="{291ADA43-C1E7-0449-827C-A2959B3E2C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16-DCI-113_Branded_PPT_Template_B_Final_FullScreen</Template>
  <TotalTime>11754</TotalTime>
  <Words>30</Words>
  <Application>Microsoft Macintosh PowerPoint</Application>
  <PresentationFormat>On-screen Show (16:9)</PresentationFormat>
  <Paragraphs>10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Courier New</vt:lpstr>
      <vt:lpstr>LucidaGrande</vt:lpstr>
      <vt:lpstr>Wingdings</vt:lpstr>
      <vt:lpstr>Wedge Bar with Rule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and Comments?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Taraja Arnold</cp:lastModifiedBy>
  <cp:revision>167</cp:revision>
  <dcterms:created xsi:type="dcterms:W3CDTF">2016-10-24T19:40:55Z</dcterms:created>
  <dcterms:modified xsi:type="dcterms:W3CDTF">2024-10-14T15:57:14Z</dcterms:modified>
</cp:coreProperties>
</file>